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439A-E3A5-4CEF-90EB-8EFD2E55D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5CC5B-A12C-4185-9971-5B1A46E78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0094F-362E-4274-A261-565C1DBF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37235-B498-4761-A3FE-A0231962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6BA12-4FB2-4ECA-ACB1-A75D825C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60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FD03-F8FB-46C6-A1C8-BC3ADF6A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2C4E9-608A-4763-97B1-D66140F43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F8C10-AB72-45A8-859A-F5028AA29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C2303-F37F-481A-8684-EA7DE59D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0E5F9-BCD6-42CE-B9BB-F3BD0E0D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08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66769B-87C1-4002-A77A-C9A2DADD3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7D668-7415-407D-B717-F6F57C678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765BA-10F4-4DA9-BC9D-397C83109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05F2-8155-4778-A689-D180EE1F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AFC52-2151-4532-B496-518B74CC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88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0CB5-DFA9-409F-A040-2565E447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A123D-5127-4EE7-996F-CFC1ACB1C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70AB5-1055-4574-977C-002E8D4F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5BB55-D576-433C-9E16-D01E4C29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1D97B-6B0C-48A3-84F6-5C26F342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29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1299-509C-42A0-BB44-C92D28A6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C7042-CC59-4622-B043-6DF4FA73F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D1F87-E119-43E4-B873-2CDF2CFC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D2518-3120-45FB-938D-721FA421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E19D-6DB8-4597-91B6-DB24BB2D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5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D7340-4FC7-4868-831F-8C09F4956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4054A-FF20-4BE9-963A-BF32A4ADF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C7955-5571-4DB6-A4AF-758F05A46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6C09B-6213-4353-A2AB-D8CEB474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B55FC-B239-4278-B851-674B0CDE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6FE92-AFEF-4A50-AB90-2AA3026C7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0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700C-B780-453A-9AEA-52B19F7B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9CE90-C696-4612-9638-F9A8E412F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BDE14-9343-4364-BEB8-A1ECD2802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F60E0-29CF-4DF2-97CE-60B428A5C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E70FC8-4A16-41E3-BFF5-B1803A357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13BEF-0434-44A8-B34C-249B5ACF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7250E-FF93-4E46-A71C-76C871FF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DA209-9204-42F2-81C4-6A3F8C64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9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4F4A-F4C0-4F3F-8332-0664C10C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C6B12-2AC9-43A6-85F0-F9851EC8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23D02A-A2EF-43EB-BDC9-EB7D4FA6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034DE-5DB5-42A1-B327-8E061990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2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3F33D-85D4-4519-90D4-8EDE8EAF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C493C-3412-46EA-99F5-A501B10F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7FBDE-080F-425D-A964-20985BA14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0829-36B7-466B-BDFF-322272A9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FF3B3-6470-4E78-BD5C-3002557FD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AA498-DD05-40B3-96CF-E0E2CD9A4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AEF9A-CD46-4DBF-9BA6-FA5E821E5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38018-A652-4504-8136-86763D601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57C15-2EBE-46ED-AE9D-6C56900D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3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592F-2928-4CDF-89F0-80053593D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02B998-E5CB-4BF2-AAFC-3777F708EF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C31D4-14DD-40E0-B96B-5817908D6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29805-85CF-4B5C-83E5-4A147530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1F1FC-BA25-44E9-8352-61D52AC4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05B4C-3663-491E-88D9-71FB6D6C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89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A07382-3531-48D9-B8A6-4F72B371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D53B4-791F-4FD8-B30A-E289EEF35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25436-F4F9-4C94-B503-C533AC27A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AC7DC-2D37-4E66-A7B6-54B5A281339C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973B-FD6E-4FE9-9C98-0D1F8DE3A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9D25D-0F4F-4313-A193-C9CFE56A1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77C5-B9B9-498D-98AE-91CFF6E4F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98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ongs@integritymusic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CC0B3E-594B-4AD2-A985-076D6D0666DD}"/>
              </a:ext>
            </a:extLst>
          </p:cNvPr>
          <p:cNvSpPr txBox="1"/>
          <p:nvPr/>
        </p:nvSpPr>
        <p:spPr>
          <a:xfrm>
            <a:off x="233264" y="429208"/>
            <a:ext cx="76137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 there's freedom,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 there's life,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 there's mercy,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 there's hope;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 forgiveness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every sin,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 there's everything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was looking for.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2B0DC-A743-41B6-AA2F-82E008D4011A}"/>
              </a:ext>
            </a:extLst>
          </p:cNvPr>
          <p:cNvSpPr txBox="1"/>
          <p:nvPr/>
        </p:nvSpPr>
        <p:spPr>
          <a:xfrm>
            <a:off x="6416353" y="429208"/>
            <a:ext cx="560769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Ti’n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cynnig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rhyddid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drugarog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Ti’n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obaith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Ti’n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hoffi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maddau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beiau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Ti’n</a:t>
            </a: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cynnig</a:t>
            </a: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popeth</a:t>
            </a: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endParaRPr lang="en-GB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nghyfer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6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CC0B3E-594B-4AD2-A985-076D6D0666DD}"/>
              </a:ext>
            </a:extLst>
          </p:cNvPr>
          <p:cNvSpPr txBox="1"/>
          <p:nvPr/>
        </p:nvSpPr>
        <p:spPr>
          <a:xfrm>
            <a:off x="233264" y="429208"/>
            <a:ext cx="76137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 I face suffering,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 I may fail,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side of heaven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hardship's real,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It's only short term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Compared to this-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hope of heaven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Eternal Bliss.</a:t>
            </a:r>
          </a:p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94A747-10DC-461D-8C10-8CFAAE5CE978}"/>
              </a:ext>
            </a:extLst>
          </p:cNvPr>
          <p:cNvSpPr txBox="1"/>
          <p:nvPr/>
        </p:nvSpPr>
        <p:spPr>
          <a:xfrm>
            <a:off x="6658949" y="457200"/>
            <a:ext cx="529978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diodde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chwympo’n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c’ledi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nefol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wynfyd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para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byth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172665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CC0B3E-594B-4AD2-A985-076D6D0666DD}"/>
              </a:ext>
            </a:extLst>
          </p:cNvPr>
          <p:cNvSpPr txBox="1"/>
          <p:nvPr/>
        </p:nvSpPr>
        <p:spPr>
          <a:xfrm>
            <a:off x="2289109" y="158621"/>
            <a:ext cx="7613781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Gonna</a:t>
            </a:r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fix my eyes on Jesus,</a:t>
            </a:r>
            <a:b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Gonna</a:t>
            </a:r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my hope in Him,</a:t>
            </a:r>
            <a:b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Gonna</a:t>
            </a:r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lay aside my troubles</a:t>
            </a:r>
            <a:b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I look to Him.</a:t>
            </a:r>
          </a:p>
          <a:p>
            <a:endParaRPr lang="en-GB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ngolwg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Ynddo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mae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ngobaith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edrych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storom</a:t>
            </a:r>
            <a:endParaRPr lang="en-GB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Syllaf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arno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Fe. </a:t>
            </a:r>
          </a:p>
          <a:p>
            <a:endParaRPr lang="en-GB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91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CC0B3E-594B-4AD2-A985-076D6D0666DD}"/>
              </a:ext>
            </a:extLst>
          </p:cNvPr>
          <p:cNvSpPr txBox="1"/>
          <p:nvPr/>
        </p:nvSpPr>
        <p:spPr>
          <a:xfrm>
            <a:off x="233264" y="429208"/>
            <a:ext cx="76137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You're our inheritance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You're our reward;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Eternal favour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in store;</a:t>
            </a:r>
          </a:p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more sorrow,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more tears,</a:t>
            </a:r>
          </a:p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Love unmeasured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countless years.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E73254-EFB2-43B5-AAD7-3D3C19847349}"/>
              </a:ext>
            </a:extLst>
          </p:cNvPr>
          <p:cNvSpPr txBox="1"/>
          <p:nvPr/>
        </p:nvSpPr>
        <p:spPr>
          <a:xfrm>
            <a:off x="6643396" y="569167"/>
            <a:ext cx="517849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trysor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gwobr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Bendith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dragwyddol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Yw’th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fwriad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Di.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dristwch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dagrau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chwaith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gariad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 cam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daith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1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CC0B3E-594B-4AD2-A985-076D6D0666DD}"/>
              </a:ext>
            </a:extLst>
          </p:cNvPr>
          <p:cNvSpPr txBox="1"/>
          <p:nvPr/>
        </p:nvSpPr>
        <p:spPr>
          <a:xfrm>
            <a:off x="149289" y="366623"/>
            <a:ext cx="761378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hear the Angels,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hear the Choir,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sound of laughter</a:t>
            </a:r>
            <a:b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people roar.</a:t>
            </a:r>
          </a:p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4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ev’ry</a:t>
            </a:r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</a:t>
            </a:r>
          </a:p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They’ll gather in,</a:t>
            </a:r>
          </a:p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They’re singing </a:t>
            </a:r>
          </a:p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songs of praise</a:t>
            </a:r>
          </a:p>
          <a:p>
            <a:r>
              <a:rPr lang="en-GB" sz="4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Risen King.</a:t>
            </a:r>
          </a:p>
          <a:p>
            <a:endParaRPr lang="en-GB" sz="4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30F5FE-91E3-477B-A3C8-B0FEAC5102D4}"/>
              </a:ext>
            </a:extLst>
          </p:cNvPr>
          <p:cNvSpPr txBox="1"/>
          <p:nvPr/>
        </p:nvSpPr>
        <p:spPr>
          <a:xfrm>
            <a:off x="6671387" y="366623"/>
            <a:ext cx="537132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glywaf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engyl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bloedd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bobl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dathlu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fry;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lwythau’r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ddaear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ddaw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ynghyd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ganant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gân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fawl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Brenin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644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CC0B3E-594B-4AD2-A985-076D6D0666DD}"/>
              </a:ext>
            </a:extLst>
          </p:cNvPr>
          <p:cNvSpPr txBox="1"/>
          <p:nvPr/>
        </p:nvSpPr>
        <p:spPr>
          <a:xfrm>
            <a:off x="2289109" y="111966"/>
            <a:ext cx="818916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Gonna</a:t>
            </a:r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fix my eyes on Jesus,</a:t>
            </a:r>
            <a:b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know he’s coming back;</a:t>
            </a:r>
            <a:b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living for the future</a:t>
            </a:r>
            <a:b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let the future begin.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ngolwg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endParaRPr lang="en-GB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Gwn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E’n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am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Deled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deyrnas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091E18-E564-4733-B8B6-B7C98C4BD439}"/>
              </a:ext>
            </a:extLst>
          </p:cNvPr>
          <p:cNvSpPr/>
          <p:nvPr/>
        </p:nvSpPr>
        <p:spPr>
          <a:xfrm>
            <a:off x="1060579" y="6145870"/>
            <a:ext cx="110567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Original English Title: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Gonna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fix my eyes by Lou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Fellingham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Translation by Rhian Abbott and Gwenda Jenkins</a:t>
            </a:r>
            <a:endParaRPr lang="en-GB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Copyright © and in this translation 2002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Thankyou Music/Adm. by CapitolCMGPublishing.com excl. UK &amp; Europe, </a:t>
            </a:r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adm.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by Integritymusic.com, a division of David C Cook </a:t>
            </a:r>
            <a:r>
              <a:rPr lang="en-US" sz="1100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songs@integritymusic.com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Used by permission</a:t>
            </a:r>
            <a:endParaRPr lang="en-GB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457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Jenkins</dc:creator>
  <cp:lastModifiedBy>G Jenkins</cp:lastModifiedBy>
  <cp:revision>6</cp:revision>
  <dcterms:created xsi:type="dcterms:W3CDTF">2020-03-09T11:02:04Z</dcterms:created>
  <dcterms:modified xsi:type="dcterms:W3CDTF">2020-03-15T15:47:23Z</dcterms:modified>
</cp:coreProperties>
</file>